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
  </p:notesMasterIdLst>
  <p:handoutMasterIdLst>
    <p:handoutMasterId r:id="rId6"/>
  </p:handoutMasterIdLst>
  <p:sldIdLst>
    <p:sldId id="256" r:id="rId11"/>
    <p:sldId id="257" r:id="rId12"/>
    <p:sldId id="258" r:id="rId13"/>
    <p:sldId id="259" r:id="rId14"/>
    <p:sldId id="260" r:id="rId15"/>
    <p:sldId id="261" r:id="rId16"/>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3" autoAdjust="0"/>
    <p:restoredTop sz="94660"/>
  </p:normalViewPr>
  <p:slideViewPr>
    <p:cSldViewPr>
      <p:cViewPr varScale="1">
        <p:scale>
          <a:sx n="80" d="100"/>
          <a:sy n="80" d="100"/>
        </p:scale>
        <p:origin x="686" y="48"/>
      </p:cViewPr>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99" d="100"/>
          <a:sy n="99" d="100"/>
        </p:scale>
        <p:origin x="3570" y="78"/>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7B5A37F-4AF9-45E4-8864-0CC5BD817D5B}" type="datetime1">
              <a:rPr lang="en-GB" smtClean="0"/>
              <a:t>09/06/2024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0AD62A-9EE1-43E3-A7E5-D268F71DF3EB}" type="slidenum">
              <a:rPr lang="en-GB" smtClean="0"/>
              <a:t>‹#›</a:t>
            </a:fld>
            <a:endParaRPr lang="en-GB" dirty="0"/>
          </a:p>
        </p:txBody>
      </p:sp>
    </p:spTree>
    <p:extLst>
      <p:ext uri="{BB962C8B-B14F-4D97-AF65-F5344CB8AC3E}">
        <p14:creationId xmlns:p14="http://schemas.microsoft.com/office/powerpoint/2010/main" val="1436448284"/>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B88B00A-848A-4ECD-9296-B4484C86DA35}" type="datetime1">
              <a:rPr lang="en-GB" noProof="0" smtClean="0"/>
              <a:t>09/06/2024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534C2EF-8A97-4DAF-B099-E567883644D6}" type="slidenum">
              <a:rPr lang="en-GB" noProof="0" smtClean="0"/>
              <a:t>‹#›</a:t>
            </a:fld>
            <a:endParaRPr lang="en-GB" noProof="0" dirty="0"/>
          </a:p>
        </p:txBody>
      </p:sp>
    </p:spTree>
    <p:extLst>
      <p:ext uri="{BB962C8B-B14F-4D97-AF65-F5344CB8AC3E}">
        <p14:creationId xmlns:p14="http://schemas.microsoft.com/office/powerpoint/2010/main" val="7180911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2" name="Title 1"/>
          <p:cNvSpPr>
            <a:spLocks noGrp="1"/>
          </p:cNvSpPr>
          <p:nvPr>
            <p:ph type="ctrTitle"/>
          </p:nvPr>
        </p:nvSpPr>
        <p:spPr>
          <a:xfrm>
            <a:off x="838200" y="533400"/>
            <a:ext cx="8458200" cy="1828800"/>
          </a:xfrm>
        </p:spPr>
        <p:txBody>
          <a:bodyPr rtlCol="0" anchor="b">
            <a:normAutofit/>
          </a:bodyPr>
          <a:lstStyle>
            <a:lvl1pPr algn="l">
              <a:defRPr sz="4400"/>
            </a:lvl1pPr>
          </a:lstStyle>
          <a:p>
            <a:pPr rtl="0"/>
            <a:r>
              <a:rPr lang="en-US" noProof="0"/>
              <a:t>Click to edit Master title style</a:t>
            </a:r>
            <a:endParaRPr lang="en-GB" noProof="0" dirty="0"/>
          </a:p>
        </p:txBody>
      </p:sp>
      <p:sp>
        <p:nvSpPr>
          <p:cNvPr id="3" name="Subtitle 2"/>
          <p:cNvSpPr>
            <a:spLocks noGrp="1"/>
          </p:cNvSpPr>
          <p:nvPr>
            <p:ph type="subTitle" idx="1"/>
          </p:nvPr>
        </p:nvSpPr>
        <p:spPr>
          <a:xfrm>
            <a:off x="838200" y="2438400"/>
            <a:ext cx="7086600" cy="914400"/>
          </a:xfrm>
        </p:spPr>
        <p:txBody>
          <a:bodyPr rtlCol="0">
            <a:normAutofit/>
          </a:bodyPr>
          <a:lstStyle>
            <a:lvl1pPr marL="0" indent="0" algn="l">
              <a:spcBef>
                <a:spcPts val="1200"/>
              </a:spcBef>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dirty="0"/>
          </a:p>
        </p:txBody>
      </p:sp>
    </p:spTree>
    <p:extLst>
      <p:ext uri="{BB962C8B-B14F-4D97-AF65-F5344CB8AC3E}">
        <p14:creationId xmlns:p14="http://schemas.microsoft.com/office/powerpoint/2010/main" val="415445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dirty="0"/>
              <a:t>Add a footer</a:t>
            </a:r>
          </a:p>
        </p:txBody>
      </p:sp>
      <p:sp>
        <p:nvSpPr>
          <p:cNvPr id="2" name="Date Placeholder 1"/>
          <p:cNvSpPr>
            <a:spLocks noGrp="1"/>
          </p:cNvSpPr>
          <p:nvPr>
            <p:ph type="dt" sz="half" idx="10"/>
          </p:nvPr>
        </p:nvSpPr>
        <p:spPr/>
        <p:txBody>
          <a:bodyPr rtlCol="0"/>
          <a:lstStyle/>
          <a:p>
            <a:pPr rtl="0"/>
            <a:fld id="{D7507679-C931-4C2B-A161-69909595520E}" type="datetime1">
              <a:rPr lang="en-GB" noProof="0" smtClean="0"/>
              <a:t>09/06/2024</a:t>
            </a:fld>
            <a:endParaRPr lang="en-GB" noProof="0" dirty="0"/>
          </a:p>
        </p:txBody>
      </p:sp>
      <p:sp>
        <p:nvSpPr>
          <p:cNvPr id="4" name="Slide Number Placeholder 3"/>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58007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3" name="Content Placeholder 2"/>
          <p:cNvSpPr>
            <a:spLocks noGrp="1"/>
          </p:cNvSpPr>
          <p:nvPr>
            <p:ph idx="1"/>
          </p:nvPr>
        </p:nvSpPr>
        <p:spPr>
          <a:xfrm>
            <a:off x="4724400" y="1828800"/>
            <a:ext cx="5943600" cy="3476625"/>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p:cNvSpPr>
            <a:spLocks noGrp="1"/>
          </p:cNvSpPr>
          <p:nvPr>
            <p:ph type="body" sz="half" idx="2"/>
          </p:nvPr>
        </p:nvSpPr>
        <p:spPr>
          <a:xfrm>
            <a:off x="1523999" y="1828800"/>
            <a:ext cx="2926080" cy="3476625"/>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B2AB2539-38DF-4CA5-87A7-E69B9F49F297}"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807354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Freeform 5"/>
          <p:cNvSpPr>
            <a:spLocks/>
          </p:cNvSpPr>
          <p:nvPr/>
        </p:nvSpPr>
        <p:spPr bwMode="gray">
          <a:xfrm>
            <a:off x="804333" y="1695450"/>
            <a:ext cx="5596467" cy="3295650"/>
          </a:xfrm>
          <a:custGeom>
            <a:avLst/>
            <a:gdLst>
              <a:gd name="T0" fmla="*/ 1279 w 1347"/>
              <a:gd name="T1" fmla="*/ 919 h 986"/>
              <a:gd name="T2" fmla="*/ 65 w 1347"/>
              <a:gd name="T3" fmla="*/ 919 h 986"/>
              <a:gd name="T4" fmla="*/ 65 w 1347"/>
              <a:gd name="T5" fmla="*/ 64 h 986"/>
              <a:gd name="T6" fmla="*/ 1279 w 1347"/>
              <a:gd name="T7" fmla="*/ 64 h 986"/>
              <a:gd name="T8" fmla="*/ 1279 w 1347"/>
              <a:gd name="T9" fmla="*/ 919 h 986"/>
            </a:gdLst>
            <a:ahLst/>
            <a:cxnLst>
              <a:cxn ang="0">
                <a:pos x="T0" y="T1"/>
              </a:cxn>
              <a:cxn ang="0">
                <a:pos x="T2" y="T3"/>
              </a:cxn>
              <a:cxn ang="0">
                <a:pos x="T4" y="T5"/>
              </a:cxn>
              <a:cxn ang="0">
                <a:pos x="T6" y="T7"/>
              </a:cxn>
              <a:cxn ang="0">
                <a:pos x="T8" y="T9"/>
              </a:cxn>
            </a:cxnLst>
            <a:rect l="0" t="0" r="r" b="b"/>
            <a:pathLst>
              <a:path w="1347" h="986">
                <a:moveTo>
                  <a:pt x="1279" y="919"/>
                </a:moveTo>
                <a:cubicBezTo>
                  <a:pt x="1211" y="986"/>
                  <a:pt x="121" y="974"/>
                  <a:pt x="65" y="919"/>
                </a:cubicBezTo>
                <a:cubicBezTo>
                  <a:pt x="9" y="863"/>
                  <a:pt x="0" y="128"/>
                  <a:pt x="65" y="64"/>
                </a:cubicBezTo>
                <a:cubicBezTo>
                  <a:pt x="130" y="0"/>
                  <a:pt x="1217" y="3"/>
                  <a:pt x="1279" y="64"/>
                </a:cubicBezTo>
                <a:cubicBezTo>
                  <a:pt x="1341" y="125"/>
                  <a:pt x="1347" y="852"/>
                  <a:pt x="1279" y="919"/>
                </a:cubicBezTo>
                <a:close/>
              </a:path>
            </a:pathLst>
          </a:custGeom>
          <a:solidFill>
            <a:srgbClr val="FFFFFF"/>
          </a:solidFill>
          <a:ln>
            <a:noFill/>
          </a:ln>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12" name="Picture Placeholder 11" descr="An empty placeholder to add an image. Click on the placeholder and select the image that you wish to add"/>
          <p:cNvSpPr>
            <a:spLocks noGrp="1"/>
          </p:cNvSpPr>
          <p:nvPr>
            <p:ph type="pic" idx="1"/>
          </p:nvPr>
        </p:nvSpPr>
        <p:spPr>
          <a:xfrm>
            <a:off x="1006022" y="1874520"/>
            <a:ext cx="5193089" cy="2937510"/>
          </a:xfrm>
          <a:custGeom>
            <a:avLst/>
            <a:gdLst>
              <a:gd name="connsiteX0" fmla="*/ 2531359 w 5066932"/>
              <a:gd name="connsiteY0" fmla="*/ 21 h 2945784"/>
              <a:gd name="connsiteX1" fmla="*/ 4878015 w 5066932"/>
              <a:gd name="connsiteY1" fmla="*/ 145719 h 2945784"/>
              <a:gd name="connsiteX2" fmla="*/ 4878015 w 5066932"/>
              <a:gd name="connsiteY2" fmla="*/ 2803241 h 2945784"/>
              <a:gd name="connsiteX3" fmla="*/ 175988 w 5066932"/>
              <a:gd name="connsiteY3" fmla="*/ 2803241 h 2945784"/>
              <a:gd name="connsiteX4" fmla="*/ 175988 w 5066932"/>
              <a:gd name="connsiteY4" fmla="*/ 145719 h 2945784"/>
              <a:gd name="connsiteX5" fmla="*/ 2531359 w 5066932"/>
              <a:gd name="connsiteY5" fmla="*/ 21 h 294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6932" h="2945784">
                <a:moveTo>
                  <a:pt x="2531359" y="21"/>
                </a:moveTo>
                <a:cubicBezTo>
                  <a:pt x="3645379" y="1187"/>
                  <a:pt x="4757946" y="50918"/>
                  <a:pt x="4878015" y="145719"/>
                </a:cubicBezTo>
                <a:cubicBezTo>
                  <a:pt x="5118151" y="335320"/>
                  <a:pt x="5141390" y="2594991"/>
                  <a:pt x="4878015" y="2803241"/>
                </a:cubicBezTo>
                <a:cubicBezTo>
                  <a:pt x="4614639" y="3011491"/>
                  <a:pt x="392886" y="2974193"/>
                  <a:pt x="175988" y="2803241"/>
                </a:cubicBezTo>
                <a:cubicBezTo>
                  <a:pt x="-40909" y="2629181"/>
                  <a:pt x="-75768" y="344644"/>
                  <a:pt x="175988" y="145719"/>
                </a:cubicBezTo>
                <a:cubicBezTo>
                  <a:pt x="301866" y="46256"/>
                  <a:pt x="1417339" y="-1144"/>
                  <a:pt x="2531359" y="21"/>
                </a:cubicBezTo>
                <a:close/>
              </a:path>
            </a:pathLst>
          </a:custGeom>
          <a:solidFill>
            <a:schemeClr val="accent2">
              <a:lumMod val="20000"/>
              <a:lumOff val="80000"/>
            </a:schemeClr>
          </a:solidFill>
        </p:spPr>
        <p:txBody>
          <a:bodyPr wrap="square" tIns="365760" rtlCol="0">
            <a:no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dirty="0"/>
          </a:p>
        </p:txBody>
      </p:sp>
      <p:sp>
        <p:nvSpPr>
          <p:cNvPr id="4" name="Text Placeholder 3"/>
          <p:cNvSpPr>
            <a:spLocks noGrp="1"/>
          </p:cNvSpPr>
          <p:nvPr>
            <p:ph type="body" sz="half" idx="2"/>
          </p:nvPr>
        </p:nvSpPr>
        <p:spPr>
          <a:xfrm>
            <a:off x="7010400" y="2245995"/>
            <a:ext cx="3657600" cy="219456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5C6B51CB-EB71-4D50-9CE4-F98A4C970365}"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51318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hree Pictures with Captio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2" name="Title 1"/>
          <p:cNvSpPr>
            <a:spLocks noGrp="1"/>
          </p:cNvSpPr>
          <p:nvPr>
            <p:ph type="title"/>
          </p:nvPr>
        </p:nvSpPr>
        <p:spPr>
          <a:xfrm>
            <a:off x="1028580" y="5305424"/>
            <a:ext cx="8104083" cy="579921"/>
          </a:xfrm>
        </p:spPr>
        <p:txBody>
          <a:bodyPr rtlCol="0">
            <a:normAutofit/>
          </a:bodyPr>
          <a:lstStyle>
            <a:lvl1pPr>
              <a:defRPr sz="2400">
                <a:solidFill>
                  <a:schemeClr val="accent1"/>
                </a:solidFill>
              </a:defRPr>
            </a:lvl1pPr>
          </a:lstStyle>
          <a:p>
            <a:pPr rtl="0"/>
            <a:r>
              <a:rPr lang="en-US" noProof="0"/>
              <a:t>Click to edit Master title style</a:t>
            </a:r>
            <a:endParaRPr lang="en-GB" noProof="0" dirty="0"/>
          </a:p>
        </p:txBody>
      </p:sp>
      <p:sp>
        <p:nvSpPr>
          <p:cNvPr id="7" name="Freeform 5"/>
          <p:cNvSpPr>
            <a:spLocks/>
          </p:cNvSpPr>
          <p:nvPr/>
        </p:nvSpPr>
        <p:spPr bwMode="gray">
          <a:xfrm>
            <a:off x="762000" y="933449"/>
            <a:ext cx="53340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5" name="Picture Placeholder 14" descr="An empty placeholder to add an image. Click on the placeholder and select the image that you wish to add"/>
          <p:cNvSpPr>
            <a:spLocks noGrp="1"/>
          </p:cNvSpPr>
          <p:nvPr>
            <p:ph type="pic" sz="quarter" idx="13"/>
          </p:nvPr>
        </p:nvSpPr>
        <p:spPr>
          <a:xfrm>
            <a:off x="991888" y="1113022"/>
            <a:ext cx="4874224"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en-US" noProof="0"/>
              <a:t>Click icon to add picture</a:t>
            </a:r>
            <a:endParaRPr lang="en-GB" noProof="0" dirty="0"/>
          </a:p>
        </p:txBody>
      </p:sp>
      <p:sp>
        <p:nvSpPr>
          <p:cNvPr id="18" name="Freeform 5"/>
          <p:cNvSpPr>
            <a:spLocks/>
          </p:cNvSpPr>
          <p:nvPr/>
        </p:nvSpPr>
        <p:spPr bwMode="gray">
          <a:xfrm>
            <a:off x="6323873" y="967316"/>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9" name="Picture Placeholder 18" descr="An empty placeholder to add an image. Click on the placeholder and select the image that you wish to add"/>
          <p:cNvSpPr>
            <a:spLocks noGrp="1"/>
          </p:cNvSpPr>
          <p:nvPr>
            <p:ph type="pic" sz="quarter" idx="15"/>
          </p:nvPr>
        </p:nvSpPr>
        <p:spPr>
          <a:xfrm>
            <a:off x="6506025" y="1109743"/>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2" name="Freeform 5"/>
          <p:cNvSpPr>
            <a:spLocks/>
          </p:cNvSpPr>
          <p:nvPr/>
        </p:nvSpPr>
        <p:spPr bwMode="gray">
          <a:xfrm>
            <a:off x="6323873" y="3060954"/>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3" name="Picture Placeholder 12" descr="An empty placeholder to add an image. Click on the placeholder and select the image that you wish to add"/>
          <p:cNvSpPr>
            <a:spLocks noGrp="1"/>
          </p:cNvSpPr>
          <p:nvPr>
            <p:ph type="pic" sz="quarter" idx="16"/>
          </p:nvPr>
        </p:nvSpPr>
        <p:spPr>
          <a:xfrm>
            <a:off x="6506025" y="3203381"/>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7" name="Text Placeholder 16"/>
          <p:cNvSpPr>
            <a:spLocks noGrp="1"/>
          </p:cNvSpPr>
          <p:nvPr>
            <p:ph type="body" sz="quarter" idx="14"/>
          </p:nvPr>
        </p:nvSpPr>
        <p:spPr>
          <a:xfrm>
            <a:off x="1028581" y="5919255"/>
            <a:ext cx="8104082" cy="497420"/>
          </a:xfrm>
        </p:spPr>
        <p:txBody>
          <a:bodyPr rtlCol="0">
            <a:normAutofit/>
          </a:bodyPr>
          <a:lstStyle>
            <a:lvl1pPr marL="0" indent="0">
              <a:spcBef>
                <a:spcPts val="0"/>
              </a:spcBef>
              <a:buNone/>
              <a:defRPr sz="16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en-US" noProof="0"/>
              <a:t>Click to edit Master text styles</a:t>
            </a:r>
          </a:p>
        </p:txBody>
      </p:sp>
    </p:spTree>
    <p:extLst>
      <p:ext uri="{BB962C8B-B14F-4D97-AF65-F5344CB8AC3E}">
        <p14:creationId xmlns:p14="http://schemas.microsoft.com/office/powerpoint/2010/main" val="101779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ACA30FA5-719D-4311-A994-1E32E16A1C10}"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443261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365125"/>
            <a:ext cx="1828799" cy="4940300"/>
          </a:xfrm>
        </p:spPr>
        <p:txBody>
          <a:bodyPr vert="eaVert"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a:xfrm>
            <a:off x="1524000" y="365125"/>
            <a:ext cx="6858000" cy="4940300"/>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DD3AD42A-AC6C-4A4C-8FFC-97DA4C99DC2B}"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926244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dirty="0"/>
              <a:t>Click to edit Master title style</a:t>
            </a:r>
            <a:endParaRPr lang="en-GB" noProof="0" dirty="0"/>
          </a:p>
        </p:txBody>
      </p:sp>
      <p:sp>
        <p:nvSpPr>
          <p:cNvPr id="3" name="Content Placeholder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2B4CDFD9-B3EA-421A-B59B-79EE289E80ED}"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03573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4" name="Title 1">
            <a:extLst>
              <a:ext uri="{FF2B5EF4-FFF2-40B4-BE49-F238E27FC236}">
                <a16:creationId xmlns:a16="http://schemas.microsoft.com/office/drawing/2014/main" id="{7D0BAB65-6DF3-E717-5FDB-9EB6F3914D89}"/>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6E6FA884-3DD4-140F-BCD5-016A21F6CEC8}"/>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319500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434" t="422"/>
          <a:stretch/>
        </p:blipFill>
        <p:spPr>
          <a:xfrm>
            <a:off x="0" y="0"/>
            <a:ext cx="12188952" cy="6857176"/>
          </a:xfrm>
          <a:prstGeom prst="rect">
            <a:avLst/>
          </a:prstGeom>
        </p:spPr>
      </p:pic>
      <p:sp>
        <p:nvSpPr>
          <p:cNvPr id="4" name="Title 1">
            <a:extLst>
              <a:ext uri="{FF2B5EF4-FFF2-40B4-BE49-F238E27FC236}">
                <a16:creationId xmlns:a16="http://schemas.microsoft.com/office/drawing/2014/main" id="{A057AA58-070D-03AC-48D5-32210B76A701}"/>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45D822ED-5A5C-004C-DB13-E5073B206DF3}"/>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227950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Pictures with Captions">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3" name="Title 1">
            <a:extLst>
              <a:ext uri="{FF2B5EF4-FFF2-40B4-BE49-F238E27FC236}">
                <a16:creationId xmlns:a16="http://schemas.microsoft.com/office/drawing/2014/main" id="{1DC50DB2-424E-602A-7BB3-8E4678330967}"/>
              </a:ext>
            </a:extLst>
          </p:cNvPr>
          <p:cNvSpPr>
            <a:spLocks noGrp="1"/>
          </p:cNvSpPr>
          <p:nvPr>
            <p:ph type="title"/>
          </p:nvPr>
        </p:nvSpPr>
        <p:spPr>
          <a:xfrm>
            <a:off x="191344" y="141277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89F682AC-7E98-6F1D-BAA5-1E2016F217BF}"/>
              </a:ext>
            </a:extLst>
          </p:cNvPr>
          <p:cNvSpPr>
            <a:spLocks noGrp="1"/>
          </p:cNvSpPr>
          <p:nvPr>
            <p:ph idx="1"/>
          </p:nvPr>
        </p:nvSpPr>
        <p:spPr>
          <a:xfrm>
            <a:off x="877144" y="2876450"/>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203777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25CFA9F0-87F7-4B7A-9F87-545EDF73314F}"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
        <p:nvSpPr>
          <p:cNvPr id="10" name="Title 1">
            <a:extLst>
              <a:ext uri="{FF2B5EF4-FFF2-40B4-BE49-F238E27FC236}">
                <a16:creationId xmlns:a16="http://schemas.microsoft.com/office/drawing/2014/main" id="{A2CE876B-193F-2C42-A72C-458619CFB98B}"/>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11" name="Content Placeholder 2">
            <a:extLst>
              <a:ext uri="{FF2B5EF4-FFF2-40B4-BE49-F238E27FC236}">
                <a16:creationId xmlns:a16="http://schemas.microsoft.com/office/drawing/2014/main" id="{960FEE0D-9F4F-0AB3-AD26-9679D69156C9}"/>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1625302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ve Pictures">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3" y="283"/>
            <a:ext cx="12188952" cy="6859715"/>
          </a:xfrm>
          <a:prstGeom prst="rect">
            <a:avLst/>
          </a:prstGeom>
        </p:spPr>
      </p:pic>
      <p:sp>
        <p:nvSpPr>
          <p:cNvPr id="3" name="Title 1">
            <a:extLst>
              <a:ext uri="{FF2B5EF4-FFF2-40B4-BE49-F238E27FC236}">
                <a16:creationId xmlns:a16="http://schemas.microsoft.com/office/drawing/2014/main" id="{9307D6B1-1211-A26F-C90D-FD4CED7F6637}"/>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CF6DAB10-581A-C9E6-523D-93E099207FB3}"/>
              </a:ext>
            </a:extLst>
          </p:cNvPr>
          <p:cNvSpPr>
            <a:spLocks noGrp="1"/>
          </p:cNvSpPr>
          <p:nvPr>
            <p:ph idx="1"/>
          </p:nvPr>
        </p:nvSpPr>
        <p:spPr>
          <a:xfrm>
            <a:off x="838200" y="1819702"/>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86467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p:cNvSpPr>
            <a:spLocks noGrp="1"/>
          </p:cNvSpPr>
          <p:nvPr>
            <p:ph sz="half" idx="2"/>
          </p:nvPr>
        </p:nvSpPr>
        <p:spPr>
          <a:xfrm>
            <a:off x="152400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Text Placeholder 4"/>
          <p:cNvSpPr>
            <a:spLocks noGrp="1"/>
          </p:cNvSpPr>
          <p:nvPr>
            <p:ph type="body" sz="quarter" idx="3"/>
          </p:nvPr>
        </p:nvSpPr>
        <p:spPr>
          <a:xfrm>
            <a:off x="627888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p:cNvSpPr>
            <a:spLocks noGrp="1"/>
          </p:cNvSpPr>
          <p:nvPr>
            <p:ph sz="quarter" idx="4"/>
          </p:nvPr>
        </p:nvSpPr>
        <p:spPr>
          <a:xfrm>
            <a:off x="627888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8" name="Footer Placeholder 7"/>
          <p:cNvSpPr>
            <a:spLocks noGrp="1"/>
          </p:cNvSpPr>
          <p:nvPr>
            <p:ph type="ftr" sz="quarter" idx="11"/>
          </p:nvPr>
        </p:nvSpPr>
        <p:spPr/>
        <p:txBody>
          <a:bodyPr rtlCol="0"/>
          <a:lstStyle/>
          <a:p>
            <a:pPr rtl="0"/>
            <a:r>
              <a:rPr lang="en-GB" noProof="0" dirty="0"/>
              <a:t>Add a footer</a:t>
            </a:r>
          </a:p>
        </p:txBody>
      </p:sp>
      <p:sp>
        <p:nvSpPr>
          <p:cNvPr id="7" name="Date Placeholder 6"/>
          <p:cNvSpPr>
            <a:spLocks noGrp="1"/>
          </p:cNvSpPr>
          <p:nvPr>
            <p:ph type="dt" sz="half" idx="10"/>
          </p:nvPr>
        </p:nvSpPr>
        <p:spPr/>
        <p:txBody>
          <a:bodyPr rtlCol="0"/>
          <a:lstStyle/>
          <a:p>
            <a:pPr rtl="0"/>
            <a:fld id="{FFAD51FD-2265-4464-99A6-D0FE7F1BE714}" type="datetime1">
              <a:rPr lang="en-GB" noProof="0" smtClean="0"/>
              <a:t>09/06/2024</a:t>
            </a:fld>
            <a:endParaRPr lang="en-GB" noProof="0" dirty="0"/>
          </a:p>
        </p:txBody>
      </p:sp>
      <p:sp>
        <p:nvSpPr>
          <p:cNvPr id="9" name="Slide Number Placeholder 8"/>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290008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4" name="Footer Placeholder 3"/>
          <p:cNvSpPr>
            <a:spLocks noGrp="1"/>
          </p:cNvSpPr>
          <p:nvPr>
            <p:ph type="ftr" sz="quarter" idx="11"/>
          </p:nvPr>
        </p:nvSpPr>
        <p:spPr/>
        <p:txBody>
          <a:bodyPr rtlCol="0"/>
          <a:lstStyle/>
          <a:p>
            <a:pPr rtl="0"/>
            <a:r>
              <a:rPr lang="en-GB" noProof="0" dirty="0"/>
              <a:t>Add a footer</a:t>
            </a:r>
          </a:p>
        </p:txBody>
      </p:sp>
      <p:sp>
        <p:nvSpPr>
          <p:cNvPr id="3" name="Date Placeholder 2"/>
          <p:cNvSpPr>
            <a:spLocks noGrp="1"/>
          </p:cNvSpPr>
          <p:nvPr>
            <p:ph type="dt" sz="half" idx="10"/>
          </p:nvPr>
        </p:nvSpPr>
        <p:spPr/>
        <p:txBody>
          <a:bodyPr rtlCol="0"/>
          <a:lstStyle/>
          <a:p>
            <a:pPr rtl="0"/>
            <a:fld id="{F5CDF3F4-D04E-4D2D-9ABC-243A97E4C559}" type="datetime1">
              <a:rPr lang="en-GB" noProof="0" smtClean="0"/>
              <a:t>09/06/2024</a:t>
            </a:fld>
            <a:endParaRPr lang="en-GB" noProof="0" dirty="0"/>
          </a:p>
        </p:txBody>
      </p:sp>
      <p:sp>
        <p:nvSpPr>
          <p:cNvPr id="5" name="Slide Number Placeholder 4"/>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4502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7" cstate="print">
            <a:extLst>
              <a:ext uri="{28A0092B-C50C-407E-A947-70E740481C1C}">
                <a14:useLocalDpi xmlns:a14="http://schemas.microsoft.com/office/drawing/2010/main" val="0"/>
              </a:ext>
            </a:extLst>
          </a:blip>
          <a:srcRect l="525" t="511" r="525" b="2999"/>
          <a:stretch/>
        </p:blipFill>
        <p:spPr>
          <a:xfrm>
            <a:off x="0" y="0"/>
            <a:ext cx="12188826" cy="6858000"/>
          </a:xfrm>
          <a:prstGeom prst="rect">
            <a:avLst/>
          </a:prstGeom>
        </p:spPr>
      </p:pic>
      <p:sp>
        <p:nvSpPr>
          <p:cNvPr id="2" name="Title Placeholder 1"/>
          <p:cNvSpPr>
            <a:spLocks noGrp="1"/>
          </p:cNvSpPr>
          <p:nvPr>
            <p:ph type="title"/>
          </p:nvPr>
        </p:nvSpPr>
        <p:spPr>
          <a:xfrm>
            <a:off x="838200" y="365126"/>
            <a:ext cx="9829800" cy="1082674"/>
          </a:xfrm>
          <a:prstGeom prst="rect">
            <a:avLst/>
          </a:prstGeom>
        </p:spPr>
        <p:txBody>
          <a:bodyPr vert="horz" lIns="91440" tIns="45720" rIns="91440" bIns="45720" rtlCol="0" anchor="b">
            <a:normAutofit/>
          </a:body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800"/>
            <a:ext cx="9144000" cy="3474720"/>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3"/>
          </p:nvPr>
        </p:nvSpPr>
        <p:spPr>
          <a:xfrm>
            <a:off x="2209800" y="6416675"/>
            <a:ext cx="4572000" cy="365125"/>
          </a:xfrm>
          <a:prstGeom prst="rect">
            <a:avLst/>
          </a:prstGeom>
        </p:spPr>
        <p:txBody>
          <a:bodyPr vert="horz" lIns="91440" tIns="45720" rIns="91440" bIns="45720" rtlCol="0" anchor="ctr"/>
          <a:lstStyle>
            <a:lvl1pPr algn="l">
              <a:defRPr sz="1100">
                <a:solidFill>
                  <a:schemeClr val="tx1"/>
                </a:solidFill>
              </a:defRPr>
            </a:lvl1pPr>
          </a:lstStyle>
          <a:p>
            <a:pPr rtl="0"/>
            <a:r>
              <a:rPr lang="en-GB" noProof="0" dirty="0"/>
              <a:t>Add a footer</a:t>
            </a:r>
          </a:p>
        </p:txBody>
      </p:sp>
      <p:sp>
        <p:nvSpPr>
          <p:cNvPr id="4" name="Date Placeholder 3"/>
          <p:cNvSpPr>
            <a:spLocks noGrp="1"/>
          </p:cNvSpPr>
          <p:nvPr>
            <p:ph type="dt" sz="half" idx="2"/>
          </p:nvPr>
        </p:nvSpPr>
        <p:spPr>
          <a:xfrm>
            <a:off x="7010400" y="6416675"/>
            <a:ext cx="1371600" cy="365125"/>
          </a:xfrm>
          <a:prstGeom prst="rect">
            <a:avLst/>
          </a:prstGeom>
        </p:spPr>
        <p:txBody>
          <a:bodyPr vert="horz" lIns="91440" tIns="45720" rIns="91440" bIns="45720" rtlCol="0" anchor="ctr"/>
          <a:lstStyle>
            <a:lvl1pPr algn="r">
              <a:defRPr sz="1100">
                <a:solidFill>
                  <a:schemeClr val="tx1"/>
                </a:solidFill>
              </a:defRPr>
            </a:lvl1pPr>
          </a:lstStyle>
          <a:p>
            <a:pPr rtl="0"/>
            <a:fld id="{D7A14578-F1F8-4DAB-8600-44E382B551B5}" type="datetime1">
              <a:rPr lang="en-GB" noProof="0" smtClean="0"/>
              <a:t>09/06/2024</a:t>
            </a:fld>
            <a:endParaRPr lang="en-GB" noProof="0" dirty="0"/>
          </a:p>
        </p:txBody>
      </p:sp>
      <p:sp>
        <p:nvSpPr>
          <p:cNvPr id="6" name="Slide Number Placeholder 5"/>
          <p:cNvSpPr>
            <a:spLocks noGrp="1"/>
          </p:cNvSpPr>
          <p:nvPr>
            <p:ph type="sldNum" sz="quarter" idx="4"/>
          </p:nvPr>
        </p:nvSpPr>
        <p:spPr>
          <a:xfrm>
            <a:off x="8610600" y="6416675"/>
            <a:ext cx="838200" cy="365125"/>
          </a:xfrm>
          <a:prstGeom prst="rect">
            <a:avLst/>
          </a:prstGeom>
        </p:spPr>
        <p:txBody>
          <a:bodyPr vert="horz" lIns="91440" tIns="45720" rIns="91440" bIns="45720" rtlCol="0" anchor="ctr"/>
          <a:lstStyle>
            <a:lvl1pPr algn="r">
              <a:defRPr sz="1100">
                <a:solidFill>
                  <a:schemeClr val="tx1"/>
                </a:solidFill>
              </a:defRPr>
            </a:lvl1pPr>
          </a:lstStyle>
          <a:p>
            <a:pPr rtl="0"/>
            <a:fld id="{289D71E3-7D81-4C24-B9D8-6B108755C64C}" type="slidenum">
              <a:rPr lang="en-GB" noProof="0" smtClean="0"/>
              <a:pPr/>
              <a:t>‹#›</a:t>
            </a:fld>
            <a:endParaRPr lang="en-GB" noProof="0" dirty="0"/>
          </a:p>
        </p:txBody>
      </p:sp>
    </p:spTree>
    <p:extLst>
      <p:ext uri="{BB962C8B-B14F-4D97-AF65-F5344CB8AC3E}">
        <p14:creationId xmlns:p14="http://schemas.microsoft.com/office/powerpoint/2010/main" val="361654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1" r:id="rId4"/>
    <p:sldLayoutId id="2147483660" r:id="rId5"/>
    <p:sldLayoutId id="2147483652" r:id="rId6"/>
    <p:sldLayoutId id="2147483661" r:id="rId7"/>
    <p:sldLayoutId id="2147483653" r:id="rId8"/>
    <p:sldLayoutId id="2147483654" r:id="rId9"/>
    <p:sldLayoutId id="2147483655" r:id="rId10"/>
    <p:sldLayoutId id="2147483656" r:id="rId11"/>
    <p:sldLayoutId id="2147483657" r:id="rId12"/>
    <p:sldLayoutId id="2147483662" r:id="rId13"/>
    <p:sldLayoutId id="2147483658" r:id="rId14"/>
    <p:sldLayoutId id="2147483659"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AI for Kids</a:t>
            </a:r>
          </a:p>
        </p:txBody>
      </p:sp>
      <p:sp>
        <p:nvSpPr>
          <p:cNvPr id="3" name="Subtitle 2"/>
          <p:cNvSpPr>
            <a:spLocks noGrp="1"/>
          </p:cNvSpPr>
          <p:nvPr>
            <p:ph type="subTitle" idx="1"/>
          </p:nvPr>
        </p:nvSpPr>
        <p:spPr/>
        <p:txBody>
          <a:bodyPr/>
          <a:lstStyle/>
          <a:p>
            <a:r>
              <a:t>UK Robotics Week 2024</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This Story is about my story is about a good student Primary School pupil using generative AI efficiently and ethically to learn for the drops of tomorrow</a:t>
            </a:r>
          </a:p>
        </p:txBody>
      </p:sp>
      <p:sp>
        <p:nvSpPr>
          <p:cNvPr id="3" name="Content Placeholder 2"/>
          <p:cNvSpPr>
            <a:spLocks noGrp="1"/>
          </p:cNvSpPr>
          <p:nvPr>
            <p:ph idx="1"/>
          </p:nvPr>
        </p:nvSpPr>
        <p:spPr/>
        <p:txBody>
          <a:bodyPr/>
          <a:lstStyle/>
          <a:p>
            <a:r>
              <a:t>This story is created by: </a:t>
            </a:r>
          </a:p>
          <a:p>
            <a:pPr lvl="1"/>
            <a:r>
              <a:t>John</a:t>
            </a:r>
          </a:p>
          <a:p>
            <a:pPr lvl="1"/>
            <a:r>
              <a:t>Mary</a:t>
            </a:r>
          </a:p>
          <a:p>
            <a:pPr lvl="1"/>
            <a:r>
              <a:t>Manal</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0.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The superhero starts their day by using generative AI to help plan a healthy breakfast and organize their school day. They also use AI to engage with teachers and classmates, study efficiently, and assist</a:t>
            </a:r>
          </a:p>
        </p:txBody>
      </p:sp>
      <p:sp>
        <p:nvSpPr>
          <p:cNvPr id="6" name="TextBox 5"/>
          <p:cNvSpPr txBox="1"/>
          <p:nvPr/>
        </p:nvSpPr>
        <p:spPr>
          <a:xfrm>
            <a:off x="5400000" y="1620000"/>
            <a:ext cx="6840000" cy="1800000"/>
          </a:xfrm>
          <a:prstGeom prst="rect">
            <a:avLst/>
          </a:prstGeom>
          <a:noFill/>
        </p:spPr>
        <p:txBody>
          <a:bodyPr wrap="square">
            <a:spAutoFit/>
          </a:bodyPr>
          <a:lstStyle/>
          <a:p>
            <a:r>
              <a:t>their family with leisure activities. The superhero is eager to use AI to enhance their learning experience and is interested in integrating AI into various aspects of their daily routine to optimize productivity and efficiency.</a:t>
            </a:r>
          </a:p>
        </p:txBody>
      </p:sp>
      <p:sp>
        <p:nvSpPr>
          <p:cNvPr id="7" name="TextBox 6"/>
          <p:cNvSpPr txBox="1"/>
          <p:nvPr/>
        </p:nvSpPr>
        <p:spPr>
          <a:xfrm>
            <a:off x="5400000" y="3600000"/>
            <a:ext cx="6840000" cy="1800000"/>
          </a:xfrm>
          <a:prstGeom prst="rect">
            <a:avLst/>
          </a:prstGeom>
          <a:noFill/>
        </p:spPr>
        <p:txBody>
          <a:bodyPr wrap="square">
            <a:spAutoFit/>
          </a:bodyPr>
          <a:lstStyle/>
          <a:p>
            <a:r>
              <a:t>Imagine a unique superhero whose power is derived from generative AI. This superhero uses his abilities to create healthy breakfast plans, devise efficient routes to school, and establish engaging interactions with teachers and students. Additionally, the superhero uses generative AI in solving homework problems and advising family on how to spend leisure time. Given these abilities, this superhero influences positive change in his community. Trade mark attire is blue and gold outfit with a silver 'A' emblem signifying AI on the chest. His black cape is covered with tiny pixelated patterns symbolising data.</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1.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first presentation, the superhero starts the day early with generative AI, has a healthy breakfast, plans for school, engages with teachers and classmates, and helps family with leisure activities. In the second presentation, the superhero continues using generative AI for breakfast and school plans, studies, interacts</a:t>
            </a:r>
          </a:p>
        </p:txBody>
      </p:sp>
      <p:sp>
        <p:nvSpPr>
          <p:cNvPr id="6" name="TextBox 5"/>
          <p:cNvSpPr txBox="1"/>
          <p:nvPr/>
        </p:nvSpPr>
        <p:spPr>
          <a:xfrm>
            <a:off x="5400000" y="1620000"/>
            <a:ext cx="6840000" cy="1800000"/>
          </a:xfrm>
          <a:prstGeom prst="rect">
            <a:avLst/>
          </a:prstGeom>
          <a:noFill/>
        </p:spPr>
        <p:txBody>
          <a:bodyPr wrap="square">
            <a:spAutoFit/>
          </a:bodyPr>
          <a:lstStyle/>
          <a:p>
            <a:r>
              <a:t>with others, and organizes family leisure. In the third presentation, the superhero explores using AI for learning history, incorporating human input in reinforcement learning with AI. In the fourth presentation, the superhero extends the use of generative AI to school work, homework, and advising family on leisure activities.</a:t>
            </a:r>
          </a:p>
        </p:txBody>
      </p:sp>
      <p:sp>
        <p:nvSpPr>
          <p:cNvPr id="7" name="TextBox 6"/>
          <p:cNvSpPr txBox="1"/>
          <p:nvPr/>
        </p:nvSpPr>
        <p:spPr>
          <a:xfrm>
            <a:off x="5400000" y="3600000"/>
            <a:ext cx="6840000" cy="1800000"/>
          </a:xfrm>
          <a:prstGeom prst="rect">
            <a:avLst/>
          </a:prstGeom>
          <a:noFill/>
        </p:spPr>
        <p:txBody>
          <a:bodyPr wrap="square">
            <a:spAutoFit/>
          </a:bodyPr>
          <a:lstStyle/>
          <a:p>
            <a:r>
              <a:t>Illustrate an image of a superhero character, wearing no identifiable superhero costume but rather casual clothing, sitting at a computer. The superhero is using a machine learning algorithm on their computer, which is represented graphically by a glowing, intangible brain symbol hovering above the screen. The software is showcasing various historical events. Simultaneously, the superhero is interacting with a reinforcement learning model within an abstract representation of a loop, symbolizing their role as a human-in-the-loop reinforcement learning.</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2.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world of superheroes, our protagonist starts the day with generative AI, tackling breakfast planning before school. They navigate interactions at school with the help of AI,</a:t>
            </a:r>
          </a:p>
        </p:txBody>
      </p:sp>
      <p:sp>
        <p:nvSpPr>
          <p:cNvPr id="6" name="TextBox 5"/>
          <p:cNvSpPr txBox="1"/>
          <p:nvPr/>
        </p:nvSpPr>
        <p:spPr>
          <a:xfrm>
            <a:off x="5400000" y="1620000"/>
            <a:ext cx="6840000" cy="1800000"/>
          </a:xfrm>
          <a:prstGeom prst="rect">
            <a:avLst/>
          </a:prstGeom>
          <a:noFill/>
        </p:spPr>
        <p:txBody>
          <a:bodyPr wrap="square">
            <a:spAutoFit/>
          </a:bodyPr>
          <a:lstStyle/>
          <a:p>
            <a:r>
              <a:t>even using it for studying and homework. Delving into history, our hero becomes a human-in-the-loop for reinforcement learning algorithms, mastering ancient civilizations with the aid of generative AI.</a:t>
            </a:r>
          </a:p>
        </p:txBody>
      </p:sp>
      <p:sp>
        <p:nvSpPr>
          <p:cNvPr id="7" name="TextBox 6"/>
          <p:cNvSpPr txBox="1"/>
          <p:nvPr/>
        </p:nvSpPr>
        <p:spPr>
          <a:xfrm>
            <a:off x="5400000" y="3600000"/>
            <a:ext cx="6840000" cy="1800000"/>
          </a:xfrm>
          <a:prstGeom prst="rect">
            <a:avLst/>
          </a:prstGeom>
          <a:noFill/>
        </p:spPr>
        <p:txBody>
          <a:bodyPr wrap="square">
            <a:spAutoFit/>
          </a:bodyPr>
          <a:lstStyle/>
          <a:p>
            <a:r>
              <a:t>An illustration of a superhero interested in history. Depict him deeply engrossed in studying ancient civilizations using generative AI. Add elements such as scrolls depicting timelines or images of civilizations, a high-tech holographic interface or screen presenting 3D models of artifacts or structures. Make sure to present the superhero as a diligent academic, showing that knowledge and learning can be as heroic as physical strength. As for his physical appearance, he is a Middle Eastern male with short and curly hair.</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3.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Yes, the superhero uses generative AI for various tasks like planning meals, studying, and leisure activities. He is also interested in learning history and even uses</a:t>
            </a:r>
          </a:p>
        </p:txBody>
      </p:sp>
      <p:sp>
        <p:nvSpPr>
          <p:cNvPr id="6" name="TextBox 5"/>
          <p:cNvSpPr txBox="1"/>
          <p:nvPr/>
        </p:nvSpPr>
        <p:spPr>
          <a:xfrm>
            <a:off x="5400000" y="1620000"/>
            <a:ext cx="6840000" cy="1800000"/>
          </a:xfrm>
          <a:prstGeom prst="rect">
            <a:avLst/>
          </a:prstGeom>
          <a:noFill/>
        </p:spPr>
        <p:txBody>
          <a:bodyPr wrap="square">
            <a:spAutoFit/>
          </a:bodyPr>
          <a:lstStyle/>
          <a:p>
            <a:r>
              <a:t>AI for studying ancient civilizations. As the superhero progresses to university, he continues to explore history from ancient to modern times and does comparative studies as well.</a:t>
            </a:r>
          </a:p>
        </p:txBody>
      </p:sp>
      <p:sp>
        <p:nvSpPr>
          <p:cNvPr id="7" name="TextBox 6"/>
          <p:cNvSpPr txBox="1"/>
          <p:nvPr/>
        </p:nvSpPr>
        <p:spPr>
          <a:xfrm>
            <a:off x="5400000" y="3600000"/>
            <a:ext cx="6840000" cy="1800000"/>
          </a:xfrm>
          <a:prstGeom prst="rect">
            <a:avLst/>
          </a:prstGeom>
          <a:noFill/>
        </p:spPr>
        <p:txBody>
          <a:bodyPr wrap="square">
            <a:spAutoFit/>
          </a:bodyPr>
          <a:lstStyle/>
          <a:p>
            <a:r>
              <a:t>Imagine a scene from a children's storybook where a young superhero is in a university setting. He is deeply engrossed in studying history, spanning across various eras, starting from the ancient times all the way to the contemporary era. His focus lies in performing comparative studies. There are stacks of books around him and historical timelines are visible on the walls. His distinctive cape and superhero insignia are somewhat subdued to blend in with the academic environment, but still recognizable. His eyes filled with determination and curiosity, ready to use this knowledge to better the world.</a:t>
            </a:r>
          </a:p>
        </p:txBody>
      </p:sp>
    </p:spTree>
  </p:cSld>
  <p:clrMapOvr>
    <a:masterClrMapping/>
  </p:clrMapOvr>
</p:sld>
</file>

<file path=ppt/theme/theme1.xml><?xml version="1.0" encoding="utf-8"?>
<a:theme xmlns:a="http://schemas.openxmlformats.org/drawingml/2006/main" name="Children Friends 16x9">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3247193_TF03896101" id="{3BDD4395-3730-4B6C-A521-B61051B3E032}" vid="{EE435D20-B548-4B22-95E2-37D098029395}"/>
    </a:ext>
  </a:extLst>
</a:theme>
</file>

<file path=ppt/theme/theme2.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A15C6C-6BB6-4DB6-B7D6-7F14EAB2CC5C}">
  <ds:schemaRef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9EDF6667-B669-49A4-BBE6-2132BA71C0C7}">
  <ds:schemaRefs>
    <ds:schemaRef ds:uri="http://schemas.microsoft.com/sharepoint/v3/contenttype/forms"/>
  </ds:schemaRefs>
</ds:datastoreItem>
</file>

<file path=customXml/itemProps3.xml><?xml version="1.0" encoding="utf-8"?>
<ds:datastoreItem xmlns:ds="http://schemas.openxmlformats.org/officeDocument/2006/customXml" ds:itemID="{4A369AEE-D726-45B1-ACA9-0D6048C368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Schoolyard kids education presentation, album (widescreen)</Template>
  <TotalTime>1988</TotalTime>
  <Words>0</Words>
  <Application>Microsoft Office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Times New Roman</vt:lpstr>
      <vt:lpstr>Children Friends 16x9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for Kids</dc:title>
  <dc:creator>Manal Helal</dc:creator>
  <cp:keywords/>
  <cp:lastModifiedBy>Manal Helal</cp:lastModifiedBy>
  <cp:revision>8</cp:revision>
  <dcterms:created xsi:type="dcterms:W3CDTF">2024-05-16T10:34:48Z</dcterms:created>
  <dcterms:modified xsi:type="dcterms:W3CDTF">2024-06-09T21:02:17Z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TC038961019991</vt:lpwstr>
  </property>
  <property fmtid="{D5CDD505-2E9C-101B-9397-08002B2CF9AE}" pid="3" name="ContentTypeId">
    <vt:lpwstr>0x010100AA3F7D94069FF64A86F7DFF56D60E3BE</vt:lpwstr>
  </property>
</Properties>
</file>